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4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51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3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15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30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28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7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90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09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82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51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F998-F939-417C-8964-BA29DDA5A45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A24A9-738B-4EF4-916E-A1605CD30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6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Global </a:t>
            </a:r>
            <a:r>
              <a:rPr lang="en-US" altLang="zh-CN" dirty="0" err="1" smtClean="0"/>
              <a:t>Eshop</a:t>
            </a:r>
            <a:r>
              <a:rPr lang="en-US" altLang="zh-CN" dirty="0" smtClean="0"/>
              <a:t> GJ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7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 page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643" y="761827"/>
            <a:ext cx="37147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1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GJ </a:t>
            </a:r>
            <a:r>
              <a:rPr lang="en-US" altLang="zh-CN" dirty="0" smtClean="0"/>
              <a:t>page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01" y="1690688"/>
            <a:ext cx="75723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Cat01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665" y="854565"/>
            <a:ext cx="34671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Cat02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110" y="861579"/>
            <a:ext cx="36957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0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Cat07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11" y="759402"/>
            <a:ext cx="37338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8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Cat08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24" y="1690688"/>
            <a:ext cx="2211532" cy="362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1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Cat10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770" y="548640"/>
            <a:ext cx="4196940" cy="60487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67" y="272415"/>
            <a:ext cx="30956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9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Cat11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03" y="1027906"/>
            <a:ext cx="36861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</Words>
  <Application>Microsoft Office PowerPoint</Application>
  <PresentationFormat>寬螢幕</PresentationFormat>
  <Paragraphs>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Office 主题</vt:lpstr>
      <vt:lpstr>Global Eshop GJ</vt:lpstr>
      <vt:lpstr>Home page</vt:lpstr>
      <vt:lpstr>GJ page</vt:lpstr>
      <vt:lpstr>Cat01</vt:lpstr>
      <vt:lpstr>Cat02</vt:lpstr>
      <vt:lpstr>Cat07</vt:lpstr>
      <vt:lpstr>Cat08</vt:lpstr>
      <vt:lpstr>Cat10</vt:lpstr>
      <vt:lpstr>Cat11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Eshop GJ</dc:title>
  <dc:creator>Chen Xiao Min . 陈晓敏</dc:creator>
  <cp:lastModifiedBy>Hailey Guo</cp:lastModifiedBy>
  <cp:revision>5</cp:revision>
  <dcterms:created xsi:type="dcterms:W3CDTF">2022-04-28T06:38:04Z</dcterms:created>
  <dcterms:modified xsi:type="dcterms:W3CDTF">2022-04-28T08:28:41Z</dcterms:modified>
</cp:coreProperties>
</file>