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4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30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18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169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98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939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367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701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182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420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19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237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5F84B-46CD-489B-AABC-121099C36B37}" type="datetimeFigureOut">
              <a:rPr lang="zh-TW" altLang="en-US" smtClean="0"/>
              <a:t>2022/11/11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77C51-0BA9-43A4-B925-C921970189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85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000099"/>
              </p:ext>
            </p:extLst>
          </p:nvPr>
        </p:nvGraphicFramePr>
        <p:xfrm>
          <a:off x="419102" y="195946"/>
          <a:ext cx="9886948" cy="66620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3923"/>
                <a:gridCol w="2547267"/>
                <a:gridCol w="2805205"/>
                <a:gridCol w="1352150"/>
                <a:gridCol w="1258278"/>
                <a:gridCol w="1000125"/>
              </a:tblGrid>
              <a:tr h="41209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Sequence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SKU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Product Name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Original Price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Store Day Price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u="none" strike="noStrike" dirty="0">
                          <a:effectLst/>
                        </a:rPr>
                        <a:t>Picture</a:t>
                      </a:r>
                      <a:endParaRPr lang="en-US" sz="5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  <a:tr h="6765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12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 smtClean="0">
                          <a:effectLst/>
                        </a:rPr>
                        <a:t>13322772 (89)</a:t>
                      </a:r>
                      <a:endParaRPr lang="en-US" altLang="zh-TW" sz="1200" b="1" i="0" u="none" strike="noStrike" dirty="0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女裝圓領長袖寬鬆印花</a:t>
                      </a:r>
                      <a:r>
                        <a:rPr lang="en-US" altLang="zh-TW" sz="1200" u="none" strike="noStrike">
                          <a:effectLst/>
                        </a:rPr>
                        <a:t>T</a:t>
                      </a:r>
                      <a:r>
                        <a:rPr lang="zh-TW" altLang="en-US" sz="1200" u="none" strike="noStrike">
                          <a:effectLst/>
                        </a:rPr>
                        <a:t>恤</a:t>
                      </a:r>
                      <a:endParaRPr lang="zh-TW" altLang="en-US" sz="1200" b="1" i="0" u="none" strike="noStrike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269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69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 dirty="0">
                          <a:effectLst/>
                        </a:rPr>
                        <a:t>　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  <a:tr h="6966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 smtClean="0">
                          <a:effectLst/>
                        </a:rPr>
                        <a:t>13022752(119)</a:t>
                      </a:r>
                      <a:endParaRPr lang="en-US" altLang="zh-TW" sz="1200" b="1" i="0" u="none" strike="noStrike" dirty="0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男裝字母印花圓領套頭衛衣</a:t>
                      </a:r>
                      <a:endParaRPr lang="zh-TW" altLang="en-US" sz="1200" b="1" i="0" u="none" strike="noStrike" dirty="0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>
                          <a:effectLst/>
                        </a:rPr>
                        <a:t>299</a:t>
                      </a:r>
                      <a:endParaRPr lang="en-US" altLang="zh-TW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>
                          <a:effectLst/>
                        </a:rPr>
                        <a:t>99</a:t>
                      </a:r>
                      <a:endParaRPr lang="en-US" altLang="zh-TW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 dirty="0">
                          <a:effectLst/>
                        </a:rPr>
                        <a:t>　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  <a:tr h="6966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 smtClean="0">
                          <a:effectLst/>
                        </a:rPr>
                        <a:t>13372834(139)</a:t>
                      </a:r>
                      <a:endParaRPr lang="en-US" altLang="zh-TW" sz="1200" b="1" i="0" u="none" strike="noStrike" dirty="0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女裝搖粒絨插肩袖立領開胸衛衣</a:t>
                      </a:r>
                      <a:endParaRPr lang="zh-TW" altLang="en-US" sz="1200" b="1" i="0" u="none" strike="noStrike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299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119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  <a:tr h="69667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13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 smtClean="0">
                          <a:effectLst/>
                        </a:rPr>
                        <a:t>13092791(79)</a:t>
                      </a:r>
                      <a:endParaRPr lang="en-US" altLang="zh-TW" sz="1200" b="1" i="0" u="none" strike="noStrike" dirty="0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男裝純棉復古汽車印花圓領長袖</a:t>
                      </a:r>
                      <a:r>
                        <a:rPr lang="en-US" altLang="zh-TW" sz="1200" u="none" strike="noStrike">
                          <a:effectLst/>
                        </a:rPr>
                        <a:t>T</a:t>
                      </a:r>
                      <a:r>
                        <a:rPr lang="zh-TW" altLang="en-US" sz="1200" u="none" strike="noStrike">
                          <a:effectLst/>
                        </a:rPr>
                        <a:t>恤</a:t>
                      </a:r>
                      <a:endParaRPr lang="zh-TW" altLang="en-US" sz="1200" b="1" i="0" u="none" strike="noStrike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>
                          <a:effectLst/>
                        </a:rPr>
                        <a:t>199</a:t>
                      </a:r>
                      <a:endParaRPr lang="en-US" altLang="zh-TW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69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 dirty="0">
                          <a:effectLst/>
                        </a:rPr>
                        <a:t>　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  <a:tr h="6966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 smtClean="0">
                          <a:effectLst/>
                        </a:rPr>
                        <a:t>13022791(119)</a:t>
                      </a:r>
                      <a:endParaRPr lang="en-US" altLang="zh-TW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男裝純色蝦須線圓領套頭衛衣</a:t>
                      </a:r>
                      <a:endParaRPr lang="zh-TW" altLang="en-US" sz="1200" b="1" i="0" u="none" strike="noStrike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>
                          <a:effectLst/>
                        </a:rPr>
                        <a:t>299</a:t>
                      </a:r>
                      <a:endParaRPr lang="en-US" altLang="zh-TW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99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  <a:tr h="6966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 </a:t>
                      </a:r>
                      <a:r>
                        <a:rPr lang="en-US" altLang="zh-TW" sz="1200" u="none" strike="noStrike" dirty="0" smtClean="0">
                          <a:effectLst/>
                        </a:rPr>
                        <a:t>13072826(199)</a:t>
                      </a:r>
                      <a:endParaRPr lang="en-US" altLang="zh-TW" sz="1200" b="1" i="0" u="none" strike="noStrike" dirty="0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男裝學院風棒球服夾克外套</a:t>
                      </a:r>
                      <a:endParaRPr lang="zh-TW" altLang="en-US" sz="1200" b="1" i="0" u="none" strike="noStrike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369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179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  <a:tr h="69667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400" u="none" strike="noStrike" dirty="0">
                          <a:effectLst/>
                        </a:rPr>
                        <a:t>14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 smtClean="0">
                          <a:effectLst/>
                        </a:rPr>
                        <a:t>13092790(79)</a:t>
                      </a:r>
                      <a:endParaRPr lang="en-US" altLang="zh-TW" sz="1200" b="1" i="0" u="none" strike="noStrike" dirty="0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男裝純棉滑雪主題印花圓領長袖</a:t>
                      </a:r>
                      <a:r>
                        <a:rPr lang="en-US" altLang="zh-TW" sz="1200" u="none" strike="noStrike">
                          <a:effectLst/>
                        </a:rPr>
                        <a:t>T</a:t>
                      </a:r>
                      <a:r>
                        <a:rPr lang="zh-TW" altLang="en-US" sz="1200" u="none" strike="noStrike">
                          <a:effectLst/>
                        </a:rPr>
                        <a:t>恤</a:t>
                      </a:r>
                      <a:endParaRPr lang="zh-TW" altLang="en-US" sz="1200" b="1" i="0" u="none" strike="noStrike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199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69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 dirty="0">
                          <a:effectLst/>
                        </a:rPr>
                        <a:t>　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  <a:tr h="6966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 smtClean="0">
                          <a:effectLst/>
                        </a:rPr>
                        <a:t>13322777(139)</a:t>
                      </a:r>
                      <a:endParaRPr lang="en-US" altLang="zh-TW" sz="1200" b="1" i="0" u="none" strike="noStrike" dirty="0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字母印花撞色牛角袖圓領套頭衛衣</a:t>
                      </a:r>
                      <a:endParaRPr lang="zh-TW" altLang="en-US" sz="1200" b="1" i="0" u="none" strike="noStrike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299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99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  <a:tr h="6966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smtClean="0">
                          <a:effectLst/>
                        </a:rPr>
                        <a:t>13412773(159)</a:t>
                      </a:r>
                      <a:endParaRPr lang="en-US" altLang="zh-TW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純棉燈芯絨鬆緊腰闊腿休閒長褲</a:t>
                      </a:r>
                      <a:endParaRPr lang="zh-TW" altLang="en-US" sz="1200" b="1" i="0" u="none" strike="noStrike">
                        <a:solidFill>
                          <a:srgbClr val="333333"/>
                        </a:solidFill>
                        <a:effectLst/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369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 dirty="0">
                          <a:effectLst/>
                        </a:rPr>
                        <a:t>139</a:t>
                      </a:r>
                      <a:endParaRPr lang="en-US" altLang="zh-TW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 dirty="0">
                          <a:effectLst/>
                        </a:rPr>
                        <a:t>　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017" marR="4017" marT="4017" marB="0" anchor="ctr"/>
                </a:tc>
              </a:tr>
            </a:tbl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0225" y="1314449"/>
            <a:ext cx="752476" cy="75247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275" y="2028824"/>
            <a:ext cx="714375" cy="7143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030" y="3319462"/>
            <a:ext cx="766763" cy="76676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9351168" y="3995736"/>
            <a:ext cx="838200" cy="8382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268" y="2612230"/>
            <a:ext cx="762000" cy="76200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0225" y="4672010"/>
            <a:ext cx="771525" cy="77152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118" y="5380938"/>
            <a:ext cx="819150" cy="81915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468" y="6186144"/>
            <a:ext cx="685800" cy="685800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268" y="623201"/>
            <a:ext cx="747711" cy="74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990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139</Words>
  <Application>Microsoft Office PowerPoint</Application>
  <PresentationFormat>寬螢幕</PresentationFormat>
  <Paragraphs>54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Microsoft YaHei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>Gio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Ronald Lai Chi Hong</dc:creator>
  <cp:lastModifiedBy>Ronald Lai Chi Hong</cp:lastModifiedBy>
  <cp:revision>5</cp:revision>
  <dcterms:created xsi:type="dcterms:W3CDTF">2022-11-11T07:04:04Z</dcterms:created>
  <dcterms:modified xsi:type="dcterms:W3CDTF">2022-11-11T07:47:00Z</dcterms:modified>
</cp:coreProperties>
</file>